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152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238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515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089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631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43172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6220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449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164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42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4669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88C4C-E75E-4A95-A7BD-0845FFAA3018}" type="datetimeFigureOut">
              <a:rPr lang="es-PE" smtClean="0"/>
              <a:t>19/04/2016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EDCA6-CC9E-4029-8728-147DF79C22A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913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png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3727770" y="1687566"/>
            <a:ext cx="4896544" cy="341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 anchor="ctr">
            <a:spAutoFit/>
          </a:bodyPr>
          <a:lstStyle/>
          <a:p>
            <a:pPr algn="ctr"/>
            <a:endParaRPr lang="es-ES_tradnl" sz="2700" b="1" dirty="0" smtClean="0">
              <a:solidFill>
                <a:srgbClr val="0099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algn="ctr"/>
            <a:endParaRPr lang="es-ES_tradnl" sz="2700" b="1" dirty="0">
              <a:solidFill>
                <a:srgbClr val="0099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algn="ctr"/>
            <a:r>
              <a:rPr lang="es-ES_tradnl" sz="2700" b="1" dirty="0" smtClean="0">
                <a:solidFill>
                  <a:srgbClr val="0099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Proyecto SIX </a:t>
            </a:r>
          </a:p>
          <a:p>
            <a:pPr algn="ctr"/>
            <a:r>
              <a:rPr lang="es-ES_tradnl" sz="2700" b="1" dirty="0" smtClean="0">
                <a:solidFill>
                  <a:srgbClr val="0099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Corresponsal Multiservicio</a:t>
            </a:r>
          </a:p>
          <a:p>
            <a:pPr algn="ctr"/>
            <a:endParaRPr lang="es-ES_tradnl" sz="2700" b="1" dirty="0">
              <a:solidFill>
                <a:srgbClr val="0099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algn="ctr"/>
            <a:endParaRPr lang="es-ES_tradnl" sz="2700" b="1" dirty="0" smtClean="0">
              <a:solidFill>
                <a:srgbClr val="0099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algn="ctr"/>
            <a:r>
              <a:rPr lang="es-ES_tradnl" sz="2700" b="1" dirty="0" smtClean="0">
                <a:solidFill>
                  <a:srgbClr val="0099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Julio Donayre Martínez</a:t>
            </a:r>
            <a:endParaRPr lang="es-ES_tradnl" sz="2700" b="1" dirty="0" smtClean="0">
              <a:solidFill>
                <a:srgbClr val="0099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endParaRPr lang="es-ES_tradnl" sz="2700" b="1" dirty="0" smtClean="0">
              <a:solidFill>
                <a:srgbClr val="0099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928" y="2534017"/>
            <a:ext cx="1703657" cy="17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98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contenido"/>
          <p:cNvSpPr txBox="1">
            <a:spLocks/>
          </p:cNvSpPr>
          <p:nvPr/>
        </p:nvSpPr>
        <p:spPr>
          <a:xfrm>
            <a:off x="1895115" y="1342639"/>
            <a:ext cx="8568952" cy="532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b="1" u="sng" dirty="0" smtClean="0"/>
              <a:t>Base de Datos</a:t>
            </a:r>
            <a:endParaRPr lang="es-PE" sz="1800" dirty="0" smtClean="0"/>
          </a:p>
          <a:p>
            <a:pPr lvl="1">
              <a:buFont typeface="Wingdings" pitchFamily="2" charset="2"/>
              <a:buChar char="ü"/>
            </a:pPr>
            <a:r>
              <a:rPr lang="es-ES" sz="1800" dirty="0" smtClean="0"/>
              <a:t>Oracle 11g</a:t>
            </a:r>
            <a:endParaRPr lang="es-PE" sz="1800" dirty="0" smtClean="0"/>
          </a:p>
          <a:p>
            <a:pPr lvl="1">
              <a:buFont typeface="Wingdings" pitchFamily="2" charset="2"/>
              <a:buChar char="ü"/>
            </a:pPr>
            <a:r>
              <a:rPr lang="es-ES" sz="1800" dirty="0" err="1" smtClean="0"/>
              <a:t>Postgres</a:t>
            </a:r>
            <a:r>
              <a:rPr lang="es-ES" sz="1800" dirty="0" smtClean="0"/>
              <a:t> 9</a:t>
            </a:r>
            <a:endParaRPr lang="es-PE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u="sng" dirty="0" smtClean="0"/>
              <a:t>Servidor de Aplicaciones</a:t>
            </a:r>
            <a:endParaRPr lang="es-PE" sz="1800" dirty="0" smtClean="0"/>
          </a:p>
          <a:p>
            <a:pPr lvl="1">
              <a:buFont typeface="Wingdings" pitchFamily="2" charset="2"/>
              <a:buChar char="ü"/>
            </a:pPr>
            <a:r>
              <a:rPr lang="es-ES" sz="1800" dirty="0" err="1" smtClean="0"/>
              <a:t>Jboss</a:t>
            </a:r>
            <a:r>
              <a:rPr lang="es-ES" sz="1800" dirty="0" smtClean="0"/>
              <a:t> 7 o superior</a:t>
            </a:r>
            <a:endParaRPr lang="es-PE" sz="1800" dirty="0" smtClean="0"/>
          </a:p>
          <a:p>
            <a:pPr lvl="1">
              <a:buFont typeface="Wingdings" pitchFamily="2" charset="2"/>
              <a:buChar char="ü"/>
            </a:pPr>
            <a:r>
              <a:rPr lang="es-ES" sz="1800" dirty="0" smtClean="0"/>
              <a:t>WAS 7 o superior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u="sng" dirty="0" smtClean="0"/>
              <a:t>Sistemas Operativos</a:t>
            </a:r>
          </a:p>
          <a:p>
            <a:pPr lvl="1">
              <a:buFont typeface="Wingdings" pitchFamily="2" charset="2"/>
              <a:buChar char="ü"/>
            </a:pPr>
            <a:r>
              <a:rPr lang="es-ES" sz="1800" dirty="0" smtClean="0"/>
              <a:t>Linux</a:t>
            </a:r>
          </a:p>
          <a:p>
            <a:pPr lvl="1">
              <a:buFont typeface="Wingdings" pitchFamily="2" charset="2"/>
              <a:buChar char="ü"/>
            </a:pPr>
            <a:r>
              <a:rPr lang="es-ES" sz="1800" dirty="0" smtClean="0"/>
              <a:t>UNIX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u="sng" dirty="0" smtClean="0"/>
              <a:t>Framework</a:t>
            </a:r>
            <a:endParaRPr lang="es-PE" sz="1800" b="1" dirty="0" smtClean="0"/>
          </a:p>
          <a:p>
            <a:pPr marL="742950" lvl="2" indent="-342900">
              <a:spcBef>
                <a:spcPct val="0"/>
              </a:spcBef>
              <a:buFont typeface="Wingdings" pitchFamily="2" charset="2"/>
              <a:buChar char="ü"/>
            </a:pPr>
            <a:r>
              <a:rPr lang="es-ES" sz="1800" dirty="0" err="1" smtClean="0">
                <a:solidFill>
                  <a:srgbClr val="CC7900"/>
                </a:solidFill>
              </a:rPr>
              <a:t>Struts</a:t>
            </a:r>
            <a:r>
              <a:rPr lang="es-ES" sz="1800" dirty="0" smtClean="0">
                <a:solidFill>
                  <a:srgbClr val="CC7900"/>
                </a:solidFill>
              </a:rPr>
              <a:t>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u="sng" dirty="0" smtClean="0"/>
              <a:t>Componentes</a:t>
            </a:r>
          </a:p>
          <a:p>
            <a:pPr lvl="1">
              <a:buFont typeface="Wingdings" pitchFamily="2" charset="2"/>
              <a:buChar char="ü"/>
            </a:pPr>
            <a:r>
              <a:rPr lang="es-ES" sz="1800" dirty="0" smtClean="0">
                <a:solidFill>
                  <a:srgbClr val="CC7900"/>
                </a:solidFill>
              </a:rPr>
              <a:t>Componente de Acceso a Datos (</a:t>
            </a:r>
            <a:r>
              <a:rPr lang="es-ES" sz="1800" dirty="0" err="1" smtClean="0">
                <a:solidFill>
                  <a:srgbClr val="CC7900"/>
                </a:solidFill>
              </a:rPr>
              <a:t>CompBD</a:t>
            </a:r>
            <a:r>
              <a:rPr lang="es-ES" sz="1800" dirty="0" smtClean="0">
                <a:solidFill>
                  <a:srgbClr val="CC7900"/>
                </a:solidFill>
              </a:rPr>
              <a:t> SP)</a:t>
            </a:r>
          </a:p>
          <a:p>
            <a:pPr lvl="1">
              <a:buFont typeface="Wingdings" pitchFamily="2" charset="2"/>
              <a:buChar char="ü"/>
            </a:pPr>
            <a:r>
              <a:rPr lang="es-ES" sz="1800" dirty="0" err="1" smtClean="0"/>
              <a:t>JQuery</a:t>
            </a:r>
            <a:r>
              <a:rPr lang="es-ES" sz="1800" dirty="0" smtClean="0"/>
              <a:t>, </a:t>
            </a:r>
            <a:r>
              <a:rPr lang="es-ES" sz="1800" dirty="0" err="1" smtClean="0"/>
              <a:t>JQuery</a:t>
            </a:r>
            <a:r>
              <a:rPr lang="es-ES" sz="1800" dirty="0" smtClean="0"/>
              <a:t> UI y </a:t>
            </a:r>
            <a:r>
              <a:rPr lang="es-ES" sz="1800" dirty="0" err="1" smtClean="0"/>
              <a:t>JQuery</a:t>
            </a:r>
            <a:r>
              <a:rPr lang="es-ES" sz="1800" dirty="0" smtClean="0"/>
              <a:t> </a:t>
            </a:r>
            <a:r>
              <a:rPr lang="es-ES" sz="1800" dirty="0" err="1" smtClean="0"/>
              <a:t>Easy</a:t>
            </a:r>
            <a:r>
              <a:rPr lang="es-ES" sz="1800" dirty="0" smtClean="0"/>
              <a:t> UI</a:t>
            </a:r>
            <a:endParaRPr lang="es-PE" sz="1800" dirty="0">
              <a:solidFill>
                <a:srgbClr val="CC7900"/>
              </a:solidFill>
            </a:endParaRPr>
          </a:p>
        </p:txBody>
      </p:sp>
      <p:pic>
        <p:nvPicPr>
          <p:cNvPr id="3" name="Picture 2" descr="http://t1.gstatic.com/images?q=tbn:ANd9GcTIo6ZAYlvb2jUu3n9xQLqzNECCBwYrtV-fbBq4VV3Rrx5OVSe5RYDgwdc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47" y="2636111"/>
            <a:ext cx="2015480" cy="137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thumb/2/29/Postgresql_elephant.svg/220px-Postgresql_elephan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257" y="1435654"/>
            <a:ext cx="1447428" cy="149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encrypted-tbn2.gstatic.com/images?q=tbn:ANd9GcSPAodJPaJtnTwccv7elbOovfAmfLbGOkFdQkV82fPEFEVma6Eh2XUCYyQ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349" y="3787287"/>
            <a:ext cx="1686322" cy="9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antivirusgratis.com.ar/noticias/fotos/Ataque-WebSphere-np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9" r="41022" b="75981"/>
          <a:stretch/>
        </p:blipFill>
        <p:spPr bwMode="auto">
          <a:xfrm>
            <a:off x="7872578" y="5816299"/>
            <a:ext cx="2791973" cy="61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739" y="0"/>
            <a:ext cx="7773074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8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55" y="125498"/>
            <a:ext cx="7773074" cy="105469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65" y="1394521"/>
            <a:ext cx="7346317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5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60" y="1304952"/>
            <a:ext cx="3416048" cy="508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24" y="1204990"/>
            <a:ext cx="3672408" cy="5467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87" y="76072"/>
            <a:ext cx="7773074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8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Marcador de contenido"/>
          <p:cNvSpPr txBox="1">
            <a:spLocks/>
          </p:cNvSpPr>
          <p:nvPr/>
        </p:nvSpPr>
        <p:spPr>
          <a:xfrm>
            <a:off x="3855135" y="2082174"/>
            <a:ext cx="3723675" cy="3470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s-PE" dirty="0" smtClean="0">
                <a:solidFill>
                  <a:srgbClr val="CC7900"/>
                </a:solidFill>
              </a:rPr>
              <a:t>Objetivos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PE" dirty="0" smtClean="0">
                <a:solidFill>
                  <a:srgbClr val="CC7900"/>
                </a:solidFill>
              </a:rPr>
              <a:t>Esquema General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PE" dirty="0" smtClean="0">
                <a:solidFill>
                  <a:srgbClr val="CC7900"/>
                </a:solidFill>
              </a:rPr>
              <a:t>Alcance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PE" dirty="0" smtClean="0">
                <a:solidFill>
                  <a:srgbClr val="CC7900"/>
                </a:solidFill>
              </a:rPr>
              <a:t>Core Transaccional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PE" dirty="0" smtClean="0">
                <a:solidFill>
                  <a:srgbClr val="CC7900"/>
                </a:solidFill>
              </a:rPr>
              <a:t>Módulo Administrativo</a:t>
            </a:r>
          </a:p>
          <a:p>
            <a:pPr marL="514350" indent="-514350" algn="l">
              <a:buFont typeface="+mj-lt"/>
              <a:buAutoNum type="arabicPeriod"/>
            </a:pPr>
            <a:r>
              <a:rPr lang="es-PE" dirty="0" smtClean="0">
                <a:solidFill>
                  <a:srgbClr val="CC7900"/>
                </a:solidFill>
              </a:rPr>
              <a:t>Consideraciones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88" y="570342"/>
            <a:ext cx="7773074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7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contenido"/>
          <p:cNvSpPr txBox="1">
            <a:spLocks/>
          </p:cNvSpPr>
          <p:nvPr/>
        </p:nvSpPr>
        <p:spPr>
          <a:xfrm>
            <a:off x="2405276" y="1799955"/>
            <a:ext cx="7772400" cy="4248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Revisar el Alcance del Producto</a:t>
            </a:r>
          </a:p>
          <a:p>
            <a:endParaRPr lang="es-ES" dirty="0" smtClean="0"/>
          </a:p>
          <a:p>
            <a:r>
              <a:rPr lang="es-ES" dirty="0" smtClean="0"/>
              <a:t>Revisar el Análisis y Diseño del Producto</a:t>
            </a:r>
          </a:p>
          <a:p>
            <a:endParaRPr lang="es-ES" dirty="0" smtClean="0"/>
          </a:p>
          <a:p>
            <a:r>
              <a:rPr lang="es-ES" dirty="0" smtClean="0"/>
              <a:t>Revisar y Aprobar la Implementación del Core Transaccional</a:t>
            </a:r>
          </a:p>
          <a:p>
            <a:endParaRPr lang="es-ES" dirty="0" smtClean="0"/>
          </a:p>
          <a:p>
            <a:r>
              <a:rPr lang="es-ES" dirty="0" smtClean="0"/>
              <a:t>Revisar y Aprobar la Implementación del Módulo Administrativo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39" y="347920"/>
            <a:ext cx="7773074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3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28" y="1524159"/>
            <a:ext cx="8283728" cy="50783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57" y="207877"/>
            <a:ext cx="7773074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1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56" y="1486510"/>
            <a:ext cx="8731991" cy="51041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74" y="143487"/>
            <a:ext cx="7773074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7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54" y="898180"/>
            <a:ext cx="8827773" cy="580999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38" y="0"/>
            <a:ext cx="7773074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67838"/>
              </p:ext>
            </p:extLst>
          </p:nvPr>
        </p:nvGraphicFramePr>
        <p:xfrm>
          <a:off x="2018458" y="1398432"/>
          <a:ext cx="8879031" cy="489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3" imgW="5659066" imgH="3121414" progId="Visio.Drawing.11">
                  <p:embed/>
                </p:oleObj>
              </mc:Choice>
              <mc:Fallback>
                <p:oleObj name="Visio" r:id="rId3" imgW="5659066" imgH="312141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8458" y="1398432"/>
                        <a:ext cx="8879031" cy="489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506" y="183163"/>
            <a:ext cx="7773074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8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790694"/>
              </p:ext>
            </p:extLst>
          </p:nvPr>
        </p:nvGraphicFramePr>
        <p:xfrm>
          <a:off x="2913597" y="1054699"/>
          <a:ext cx="6768752" cy="556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Visio" r:id="rId3" imgW="10379683" imgH="8539073" progId="Visio.Drawing.11">
                  <p:embed/>
                </p:oleObj>
              </mc:Choice>
              <mc:Fallback>
                <p:oleObj name="Visio" r:id="rId3" imgW="10379683" imgH="853907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3597" y="1054699"/>
                        <a:ext cx="6768752" cy="556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501" y="0"/>
            <a:ext cx="7773074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5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60" y="-222422"/>
            <a:ext cx="7773074" cy="10546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29" y="606373"/>
            <a:ext cx="7921136" cy="62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49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87</Words>
  <Application>Microsoft Office PowerPoint</Application>
  <PresentationFormat>Panorámica</PresentationFormat>
  <Paragraphs>36</Paragraphs>
  <Slides>12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Tema de Office</vt:lpstr>
      <vt:lpstr>Visio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F. Donayre Martinez</dc:creator>
  <cp:lastModifiedBy>Julio F. Donayre Martinez</cp:lastModifiedBy>
  <cp:revision>2</cp:revision>
  <dcterms:created xsi:type="dcterms:W3CDTF">2016-04-19T23:12:33Z</dcterms:created>
  <dcterms:modified xsi:type="dcterms:W3CDTF">2016-04-19T23:26:19Z</dcterms:modified>
</cp:coreProperties>
</file>